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9" autoAdjust="0"/>
    <p:restoredTop sz="94660"/>
  </p:normalViewPr>
  <p:slideViewPr>
    <p:cSldViewPr snapToGrid="0">
      <p:cViewPr varScale="1">
        <p:scale>
          <a:sx n="98" d="100"/>
          <a:sy n="98" d="100"/>
        </p:scale>
        <p:origin x="16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46F-6783-4E5A-8490-1D758573F8D3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79F8-8C41-467F-8E1F-8E7795475C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6000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46F-6783-4E5A-8490-1D758573F8D3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79F8-8C41-467F-8E1F-8E7795475C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8295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46F-6783-4E5A-8490-1D758573F8D3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79F8-8C41-467F-8E1F-8E7795475C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9169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46F-6783-4E5A-8490-1D758573F8D3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79F8-8C41-467F-8E1F-8E7795475C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891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46F-6783-4E5A-8490-1D758573F8D3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79F8-8C41-467F-8E1F-8E7795475C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1977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46F-6783-4E5A-8490-1D758573F8D3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79F8-8C41-467F-8E1F-8E7795475C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874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46F-6783-4E5A-8490-1D758573F8D3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79F8-8C41-467F-8E1F-8E7795475C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6787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46F-6783-4E5A-8490-1D758573F8D3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79F8-8C41-467F-8E1F-8E7795475C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8872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46F-6783-4E5A-8490-1D758573F8D3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79F8-8C41-467F-8E1F-8E7795475C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115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46F-6783-4E5A-8490-1D758573F8D3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79F8-8C41-467F-8E1F-8E7795475C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0849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46F-6783-4E5A-8490-1D758573F8D3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79F8-8C41-467F-8E1F-8E7795475C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5645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51F46F-6783-4E5A-8490-1D758573F8D3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D679F8-8C41-467F-8E1F-8E7795475C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1963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9.png"/><Relationship Id="rId5" Type="http://schemas.openxmlformats.org/officeDocument/2006/relationships/image" Target="../media/image4.svg"/><Relationship Id="rId10" Type="http://schemas.openxmlformats.org/officeDocument/2006/relationships/hyperlink" Target="mailto:kh.rfs.community@gmail.com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71CABC42-B4A3-0647-BE6A-9B3A572BFF05}"/>
              </a:ext>
            </a:extLst>
          </p:cNvPr>
          <p:cNvGrpSpPr/>
          <p:nvPr/>
        </p:nvGrpSpPr>
        <p:grpSpPr>
          <a:xfrm>
            <a:off x="-20320" y="-132080"/>
            <a:ext cx="6890187" cy="1122696"/>
            <a:chOff x="-20320" y="-132080"/>
            <a:chExt cx="6890187" cy="1122696"/>
          </a:xfrm>
        </p:grpSpPr>
        <p:pic>
          <p:nvPicPr>
            <p:cNvPr id="7" name="Picture 6" descr="Fire and smoke">
              <a:extLst>
                <a:ext uri="{FF2B5EF4-FFF2-40B4-BE49-F238E27FC236}">
                  <a16:creationId xmlns:a16="http://schemas.microsoft.com/office/drawing/2014/main" id="{A706527A-878F-4A9E-8803-135023BBC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320" y="-6226"/>
              <a:ext cx="6890187" cy="868216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0788B99-60A2-B656-4DDA-48067148A95C}"/>
                </a:ext>
              </a:extLst>
            </p:cNvPr>
            <p:cNvGrpSpPr/>
            <p:nvPr/>
          </p:nvGrpSpPr>
          <p:grpSpPr>
            <a:xfrm>
              <a:off x="625270" y="-132080"/>
              <a:ext cx="1520110" cy="1122696"/>
              <a:chOff x="4346972" y="1487091"/>
              <a:chExt cx="3400424" cy="3374232"/>
            </a:xfrm>
          </p:grpSpPr>
          <p:pic>
            <p:nvPicPr>
              <p:cNvPr id="9" name="Graphic 8" descr="Family with two children with solid fill">
                <a:extLst>
                  <a:ext uri="{FF2B5EF4-FFF2-40B4-BE49-F238E27FC236}">
                    <a16:creationId xmlns:a16="http://schemas.microsoft.com/office/drawing/2014/main" id="{0C7DB085-0AE6-991E-32BE-7392F4D022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4346972" y="1487091"/>
                <a:ext cx="3359944" cy="3359944"/>
              </a:xfrm>
              <a:prstGeom prst="rect">
                <a:avLst/>
              </a:prstGeom>
            </p:spPr>
          </p:pic>
          <p:pic>
            <p:nvPicPr>
              <p:cNvPr id="10" name="Graphic 9" descr="Family with two children with solid fill">
                <a:extLst>
                  <a:ext uri="{FF2B5EF4-FFF2-40B4-BE49-F238E27FC236}">
                    <a16:creationId xmlns:a16="http://schemas.microsoft.com/office/drawing/2014/main" id="{35F126C8-83FF-8E0F-49BF-39B2898979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87452" y="1501379"/>
                <a:ext cx="3359944" cy="3359944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91FF2F3-9238-6D46-FF5C-2015C67A6633}"/>
                </a:ext>
              </a:extLst>
            </p:cNvPr>
            <p:cNvGrpSpPr/>
            <p:nvPr/>
          </p:nvGrpSpPr>
          <p:grpSpPr>
            <a:xfrm>
              <a:off x="2039937" y="507999"/>
              <a:ext cx="378144" cy="302883"/>
              <a:chOff x="5030392" y="4724735"/>
              <a:chExt cx="954880" cy="926970"/>
            </a:xfrm>
          </p:grpSpPr>
          <p:pic>
            <p:nvPicPr>
              <p:cNvPr id="12" name="Graphic 11" descr="Cat with solid fill">
                <a:extLst>
                  <a:ext uri="{FF2B5EF4-FFF2-40B4-BE49-F238E27FC236}">
                    <a16:creationId xmlns:a16="http://schemas.microsoft.com/office/drawing/2014/main" id="{31E957E1-1D7B-8F6D-861D-A1CC0E7337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030392" y="472473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3" name="Graphic 12" descr="Cat with solid fill">
                <a:extLst>
                  <a:ext uri="{FF2B5EF4-FFF2-40B4-BE49-F238E27FC236}">
                    <a16:creationId xmlns:a16="http://schemas.microsoft.com/office/drawing/2014/main" id="{C430B25F-B488-5CC0-138E-84725671D5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070872" y="4737305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E52410B-9CC4-6B7B-93A0-7BAFA47ABC44}"/>
                </a:ext>
              </a:extLst>
            </p:cNvPr>
            <p:cNvGrpSpPr/>
            <p:nvPr/>
          </p:nvGrpSpPr>
          <p:grpSpPr>
            <a:xfrm>
              <a:off x="77968" y="387819"/>
              <a:ext cx="559169" cy="474171"/>
              <a:chOff x="5838823" y="4577359"/>
              <a:chExt cx="953691" cy="942975"/>
            </a:xfrm>
          </p:grpSpPr>
          <p:pic>
            <p:nvPicPr>
              <p:cNvPr id="15" name="Graphic 14" descr="Dog with solid fill">
                <a:extLst>
                  <a:ext uri="{FF2B5EF4-FFF2-40B4-BE49-F238E27FC236}">
                    <a16:creationId xmlns:a16="http://schemas.microsoft.com/office/drawing/2014/main" id="{5F0C3222-7EAF-615F-2C11-8A24A745B1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flipH="1">
                <a:off x="5838823" y="4577359"/>
                <a:ext cx="933451" cy="914400"/>
              </a:xfrm>
              <a:prstGeom prst="rect">
                <a:avLst/>
              </a:prstGeom>
            </p:spPr>
          </p:pic>
          <p:pic>
            <p:nvPicPr>
              <p:cNvPr id="16" name="Graphic 15" descr="Dog with solid fill">
                <a:extLst>
                  <a:ext uri="{FF2B5EF4-FFF2-40B4-BE49-F238E27FC236}">
                    <a16:creationId xmlns:a16="http://schemas.microsoft.com/office/drawing/2014/main" id="{7A2369FE-31FD-C91D-088E-1F27A730D9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 flipH="1">
                <a:off x="5859063" y="4605934"/>
                <a:ext cx="933451" cy="914400"/>
              </a:xfrm>
              <a:prstGeom prst="rect">
                <a:avLst/>
              </a:prstGeom>
            </p:spPr>
          </p:pic>
        </p:grpSp>
        <p:pic>
          <p:nvPicPr>
            <p:cNvPr id="17" name="Picture 16" descr="A logo with a plant and a can&#10;&#10;AI-generated content may be incorrect.">
              <a:extLst>
                <a:ext uri="{FF2B5EF4-FFF2-40B4-BE49-F238E27FC236}">
                  <a16:creationId xmlns:a16="http://schemas.microsoft.com/office/drawing/2014/main" id="{AADAB51F-7BBC-CE73-A322-941B4547E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3181" y="-6226"/>
              <a:ext cx="756686" cy="77560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C928EA-A819-2D8B-9CC1-62459725148A}"/>
                </a:ext>
              </a:extLst>
            </p:cNvPr>
            <p:cNvSpPr txBox="1"/>
            <p:nvPr/>
          </p:nvSpPr>
          <p:spPr>
            <a:xfrm>
              <a:off x="2502875" y="564661"/>
              <a:ext cx="38740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rPr>
                <a:t>KURRAJONG HEIGHTS NEIGHBOURHOOD GROUPS</a:t>
              </a:r>
              <a:endParaRPr lang="en-AU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C96CF86-5528-3C06-2B27-D00DDB6CF6D8}"/>
                </a:ext>
              </a:extLst>
            </p:cNvPr>
            <p:cNvSpPr txBox="1"/>
            <p:nvPr/>
          </p:nvSpPr>
          <p:spPr>
            <a:xfrm>
              <a:off x="2961364" y="164551"/>
              <a:ext cx="26886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rPr>
                <a:t>FIRE PLANNING</a:t>
              </a:r>
              <a:endParaRPr lang="en-A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ABC1F01-68C1-8ACA-A0D6-E9C613E86C70}"/>
              </a:ext>
            </a:extLst>
          </p:cNvPr>
          <p:cNvSpPr txBox="1"/>
          <p:nvPr/>
        </p:nvSpPr>
        <p:spPr>
          <a:xfrm>
            <a:off x="-20320" y="857529"/>
            <a:ext cx="6890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PROPERTY ADDRESS:  xxx </a:t>
            </a:r>
            <a:endParaRPr lang="en-AU" sz="14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015B7C-02FB-C456-B92B-9379CCA0B276}"/>
              </a:ext>
            </a:extLst>
          </p:cNvPr>
          <p:cNvSpPr txBox="1"/>
          <p:nvPr/>
        </p:nvSpPr>
        <p:spPr>
          <a:xfrm>
            <a:off x="-25676" y="9140035"/>
            <a:ext cx="6880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 dirty="0"/>
              <a:t>List water sources, electricity switchboards, gas bottles, fire fighting tools and materials &amp; hazards. Place copy in Electricity Meter Box.  Questions to </a:t>
            </a:r>
            <a:r>
              <a:rPr lang="en-US" sz="1200" b="1" i="1" dirty="0">
                <a:hlinkClick r:id="rId10"/>
              </a:rPr>
              <a:t>kh.rfs.community@gmail.com</a:t>
            </a:r>
            <a:endParaRPr lang="en-US" sz="1200" b="1" i="1" dirty="0"/>
          </a:p>
          <a:p>
            <a:pPr algn="ctr"/>
            <a:r>
              <a:rPr lang="en-US" sz="1200" b="1" i="1" dirty="0"/>
              <a:t> </a:t>
            </a:r>
            <a:r>
              <a:rPr lang="en-US" sz="1200" b="1" i="1" u="sng" dirty="0"/>
              <a:t>SHARE WITH YOUR NEIGHBOURHOOD COORDINATOR WHO WILL SHARE IT WITH THE RFS</a:t>
            </a:r>
            <a:r>
              <a:rPr lang="en-US" sz="1200" b="1" i="1" dirty="0"/>
              <a:t>.  </a:t>
            </a:r>
            <a:endParaRPr lang="en-AU" sz="12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EAF523-85B0-E17E-2DD9-BA5E43281659}"/>
              </a:ext>
            </a:extLst>
          </p:cNvPr>
          <p:cNvSpPr txBox="1"/>
          <p:nvPr/>
        </p:nvSpPr>
        <p:spPr>
          <a:xfrm>
            <a:off x="77968" y="1595049"/>
            <a:ext cx="2656743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Dam</a:t>
            </a:r>
            <a:b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Capacity</a:t>
            </a:r>
          </a:p>
          <a:p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Access </a:t>
            </a:r>
          </a:p>
          <a:p>
            <a:endParaRPr lang="en-US" sz="1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US" sz="1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Swimming Pool</a:t>
            </a:r>
          </a:p>
          <a:p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Capacity</a:t>
            </a:r>
          </a:p>
          <a:p>
            <a:endParaRPr lang="en-AU" sz="1200" dirty="0"/>
          </a:p>
          <a:p>
            <a:r>
              <a:rPr lang="en-AU" sz="1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Water Tank</a:t>
            </a:r>
            <a:b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Capacity: ?l </a:t>
            </a:r>
          </a:p>
          <a:p>
            <a: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Details of pump</a:t>
            </a:r>
          </a:p>
          <a:p>
            <a: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Storz valve?</a:t>
            </a:r>
          </a:p>
          <a:p>
            <a:endParaRPr lang="en-AU" sz="1200" dirty="0"/>
          </a:p>
          <a:p>
            <a:r>
              <a:rPr lang="en-AU" sz="1200" b="1" dirty="0">
                <a:solidFill>
                  <a:srgbClr val="FF0000"/>
                </a:solidFill>
              </a:rPr>
              <a:t>Gas Bottles</a:t>
            </a:r>
          </a:p>
          <a:p>
            <a:r>
              <a:rPr lang="en-AU" sz="1200" dirty="0">
                <a:solidFill>
                  <a:srgbClr val="FF0000"/>
                </a:solidFill>
              </a:rPr>
              <a:t>Location</a:t>
            </a:r>
          </a:p>
          <a:p>
            <a:endParaRPr lang="en-AU" sz="1200" dirty="0"/>
          </a:p>
          <a:p>
            <a:r>
              <a:rPr lang="en-AU" sz="1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House Sprinklers</a:t>
            </a:r>
          </a:p>
          <a:p>
            <a: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Valve location</a:t>
            </a:r>
          </a:p>
          <a:p>
            <a: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Pump arrangement</a:t>
            </a:r>
          </a:p>
          <a:p>
            <a:endParaRPr lang="en-AU" sz="1200" dirty="0"/>
          </a:p>
          <a:p>
            <a:r>
              <a:rPr lang="en-AU" sz="1200" b="1" dirty="0">
                <a:solidFill>
                  <a:srgbClr val="FF0000"/>
                </a:solidFill>
              </a:rPr>
              <a:t>Solar Panels</a:t>
            </a:r>
          </a:p>
          <a:p>
            <a:r>
              <a:rPr lang="en-AU" sz="1200" dirty="0">
                <a:solidFill>
                  <a:srgbClr val="FF0000"/>
                </a:solidFill>
              </a:rPr>
              <a:t>Switch and solar controller location</a:t>
            </a:r>
          </a:p>
          <a:p>
            <a:endParaRPr lang="en-AU" sz="1200" dirty="0">
              <a:solidFill>
                <a:srgbClr val="FF0000"/>
              </a:solidFill>
            </a:endParaRPr>
          </a:p>
          <a:p>
            <a:r>
              <a:rPr lang="en-AU" sz="1200" b="1" dirty="0">
                <a:solidFill>
                  <a:srgbClr val="FF0000"/>
                </a:solidFill>
              </a:rPr>
              <a:t>Wood Pile</a:t>
            </a:r>
          </a:p>
          <a:p>
            <a:r>
              <a:rPr lang="en-AU" sz="1200" dirty="0">
                <a:solidFill>
                  <a:srgbClr val="FF0000"/>
                </a:solidFill>
              </a:rPr>
              <a:t>Location</a:t>
            </a:r>
          </a:p>
          <a:p>
            <a:endParaRPr lang="en-AU" sz="1200" dirty="0">
              <a:solidFill>
                <a:srgbClr val="FF0000"/>
              </a:solidFill>
            </a:endParaRPr>
          </a:p>
          <a:p>
            <a:r>
              <a:rPr lang="en-AU" sz="1200" b="1" dirty="0">
                <a:solidFill>
                  <a:srgbClr val="FF0000"/>
                </a:solidFill>
              </a:rPr>
              <a:t>Other Hazards</a:t>
            </a:r>
          </a:p>
          <a:p>
            <a:r>
              <a:rPr lang="en-AU" sz="1200" dirty="0">
                <a:solidFill>
                  <a:srgbClr val="FF0000"/>
                </a:solidFill>
              </a:rPr>
              <a:t>List</a:t>
            </a:r>
          </a:p>
          <a:p>
            <a:endParaRPr lang="en-AU" sz="1200" dirty="0"/>
          </a:p>
          <a:p>
            <a:r>
              <a:rPr lang="en-AU" sz="1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Additional Water Tanks</a:t>
            </a:r>
          </a:p>
          <a:p>
            <a: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Capacity: ?l</a:t>
            </a:r>
          </a:p>
          <a:p>
            <a: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Details of pump</a:t>
            </a:r>
          </a:p>
          <a:p>
            <a: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Storz valve?</a:t>
            </a:r>
          </a:p>
          <a:p>
            <a:endParaRPr lang="en-AU" sz="1200" dirty="0"/>
          </a:p>
          <a:p>
            <a:r>
              <a:rPr lang="en-AU" sz="1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Other Water Items</a:t>
            </a:r>
          </a:p>
          <a:p>
            <a: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Shed sprinklers</a:t>
            </a:r>
          </a:p>
          <a:p>
            <a: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Fire pumps &amp; hoses</a:t>
            </a:r>
          </a:p>
          <a:p>
            <a:endParaRPr lang="en-AU" sz="1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AU" sz="1200" b="1" dirty="0">
                <a:solidFill>
                  <a:srgbClr val="00B050"/>
                </a:solidFill>
              </a:rPr>
              <a:t>Truck Access</a:t>
            </a:r>
          </a:p>
          <a:p>
            <a:r>
              <a:rPr lang="en-AU" sz="1200" dirty="0">
                <a:solidFill>
                  <a:srgbClr val="00B050"/>
                </a:solidFill>
              </a:rPr>
              <a:t>Clearance 4m+ and driveway  width 4m+</a:t>
            </a:r>
          </a:p>
          <a:p>
            <a:endParaRPr lang="en-AU" sz="1200" dirty="0"/>
          </a:p>
          <a:p>
            <a:endParaRPr lang="en-AU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BFE748-9CDF-E86B-5C23-CCBFC14B6D5B}"/>
              </a:ext>
            </a:extLst>
          </p:cNvPr>
          <p:cNvSpPr txBox="1"/>
          <p:nvPr/>
        </p:nvSpPr>
        <p:spPr>
          <a:xfrm>
            <a:off x="363486" y="1093380"/>
            <a:ext cx="53207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C</a:t>
            </a:r>
            <a:r>
              <a:rPr lang="en-AU" sz="1200" dirty="0"/>
              <a:t>olour coding: </a:t>
            </a:r>
            <a:r>
              <a:rPr lang="en-AU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Water in blue </a:t>
            </a:r>
            <a:r>
              <a:rPr lang="en-AU" sz="1200" dirty="0">
                <a:solidFill>
                  <a:srgbClr val="FF0000"/>
                </a:solidFill>
              </a:rPr>
              <a:t>Hazards in red </a:t>
            </a:r>
            <a:r>
              <a:rPr lang="en-AU" sz="1200" dirty="0">
                <a:solidFill>
                  <a:schemeClr val="accent6">
                    <a:lumMod val="75000"/>
                  </a:schemeClr>
                </a:solidFill>
              </a:rPr>
              <a:t>Access in green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4727E98-BC92-EE70-13F7-2F89D646CCC6}"/>
              </a:ext>
            </a:extLst>
          </p:cNvPr>
          <p:cNvGrpSpPr/>
          <p:nvPr/>
        </p:nvGrpSpPr>
        <p:grpSpPr>
          <a:xfrm>
            <a:off x="3299553" y="1660098"/>
            <a:ext cx="3342084" cy="7376589"/>
            <a:chOff x="3299553" y="1660098"/>
            <a:chExt cx="3342084" cy="7376589"/>
          </a:xfrm>
        </p:grpSpPr>
        <p:pic>
          <p:nvPicPr>
            <p:cNvPr id="30" name="Picture 29" descr="A blurry image of a green field&#10;&#10;AI-generated content may be incorrect.">
              <a:extLst>
                <a:ext uri="{FF2B5EF4-FFF2-40B4-BE49-F238E27FC236}">
                  <a16:creationId xmlns:a16="http://schemas.microsoft.com/office/drawing/2014/main" id="{CC45F6C4-6993-34C8-91CC-4EC64CC80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9553" y="1660098"/>
              <a:ext cx="3342084" cy="7376589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8B6C54E-0B55-D685-EA28-CCB6447527B4}"/>
                </a:ext>
              </a:extLst>
            </p:cNvPr>
            <p:cNvSpPr txBox="1"/>
            <p:nvPr/>
          </p:nvSpPr>
          <p:spPr>
            <a:xfrm>
              <a:off x="3461362" y="1827230"/>
              <a:ext cx="2956559" cy="6863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CUT AND PASTE AN IMAGE FROM GOOGLE MAPS TO REPLACE THIS PIC … OR DRAW A MUD MAP BY HAND</a:t>
              </a:r>
              <a:endParaRPr lang="en-A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6A34172-EE1B-FF9B-7361-5A0F478A7485}"/>
              </a:ext>
            </a:extLst>
          </p:cNvPr>
          <p:cNvCxnSpPr>
            <a:cxnSpLocks/>
          </p:cNvCxnSpPr>
          <p:nvPr/>
        </p:nvCxnSpPr>
        <p:spPr>
          <a:xfrm>
            <a:off x="2761611" y="2049381"/>
            <a:ext cx="699751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9F655E6-808C-7069-25C2-AFBB5DC009D2}"/>
              </a:ext>
            </a:extLst>
          </p:cNvPr>
          <p:cNvCxnSpPr>
            <a:cxnSpLocks/>
          </p:cNvCxnSpPr>
          <p:nvPr/>
        </p:nvCxnSpPr>
        <p:spPr>
          <a:xfrm>
            <a:off x="2761611" y="2506581"/>
            <a:ext cx="699751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DBDA0FC-9F04-6B77-801F-B484521CB2B1}"/>
              </a:ext>
            </a:extLst>
          </p:cNvPr>
          <p:cNvCxnSpPr>
            <a:cxnSpLocks/>
          </p:cNvCxnSpPr>
          <p:nvPr/>
        </p:nvCxnSpPr>
        <p:spPr>
          <a:xfrm>
            <a:off x="2761611" y="3179131"/>
            <a:ext cx="699751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EC3BB475-96E0-D88F-BD5A-92719980F469}"/>
              </a:ext>
            </a:extLst>
          </p:cNvPr>
          <p:cNvCxnSpPr>
            <a:cxnSpLocks/>
          </p:cNvCxnSpPr>
          <p:nvPr/>
        </p:nvCxnSpPr>
        <p:spPr>
          <a:xfrm>
            <a:off x="2761611" y="3977575"/>
            <a:ext cx="69975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C88902-6F9F-DF27-CD35-B728F8B299EA}"/>
              </a:ext>
            </a:extLst>
          </p:cNvPr>
          <p:cNvCxnSpPr>
            <a:cxnSpLocks/>
          </p:cNvCxnSpPr>
          <p:nvPr/>
        </p:nvCxnSpPr>
        <p:spPr>
          <a:xfrm>
            <a:off x="2761611" y="5342546"/>
            <a:ext cx="69975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2FC4AB4-5D02-2F6E-93AF-28521264D326}"/>
              </a:ext>
            </a:extLst>
          </p:cNvPr>
          <p:cNvCxnSpPr>
            <a:cxnSpLocks/>
          </p:cNvCxnSpPr>
          <p:nvPr/>
        </p:nvCxnSpPr>
        <p:spPr>
          <a:xfrm>
            <a:off x="2761611" y="5872627"/>
            <a:ext cx="69975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D537CB90-1AFB-42BD-F08E-F14ADCC2A691}"/>
              </a:ext>
            </a:extLst>
          </p:cNvPr>
          <p:cNvCxnSpPr>
            <a:cxnSpLocks/>
          </p:cNvCxnSpPr>
          <p:nvPr/>
        </p:nvCxnSpPr>
        <p:spPr>
          <a:xfrm>
            <a:off x="2761611" y="6462350"/>
            <a:ext cx="69975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F4BD496-FE4B-FA5C-B137-27B00AC8F6EA}"/>
              </a:ext>
            </a:extLst>
          </p:cNvPr>
          <p:cNvCxnSpPr>
            <a:cxnSpLocks/>
          </p:cNvCxnSpPr>
          <p:nvPr/>
        </p:nvCxnSpPr>
        <p:spPr>
          <a:xfrm>
            <a:off x="2761611" y="4656747"/>
            <a:ext cx="699751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436D0C4-B23F-7686-61CD-3FBD364B74C6}"/>
              </a:ext>
            </a:extLst>
          </p:cNvPr>
          <p:cNvCxnSpPr>
            <a:cxnSpLocks/>
          </p:cNvCxnSpPr>
          <p:nvPr/>
        </p:nvCxnSpPr>
        <p:spPr>
          <a:xfrm>
            <a:off x="2761611" y="7105081"/>
            <a:ext cx="699751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3DC85640-64E0-A4FF-2971-33C21A49317E}"/>
              </a:ext>
            </a:extLst>
          </p:cNvPr>
          <p:cNvCxnSpPr>
            <a:cxnSpLocks/>
          </p:cNvCxnSpPr>
          <p:nvPr/>
        </p:nvCxnSpPr>
        <p:spPr>
          <a:xfrm>
            <a:off x="2761611" y="7953218"/>
            <a:ext cx="699751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31F41BD8-F0F6-6549-F502-1125ACEB4310}"/>
              </a:ext>
            </a:extLst>
          </p:cNvPr>
          <p:cNvCxnSpPr>
            <a:cxnSpLocks/>
          </p:cNvCxnSpPr>
          <p:nvPr/>
        </p:nvCxnSpPr>
        <p:spPr>
          <a:xfrm>
            <a:off x="2761611" y="8642326"/>
            <a:ext cx="699751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870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167</Words>
  <Application>Microsoft Office PowerPoint</Application>
  <PresentationFormat>A4 Paper (210x297 mm)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Arial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Jeremy Braithwaite</dc:creator>
  <cp:lastModifiedBy>Jeremy Braithwaite</cp:lastModifiedBy>
  <cp:revision>10</cp:revision>
  <cp:lastPrinted>2025-09-24T22:36:52Z</cp:lastPrinted>
  <dcterms:created xsi:type="dcterms:W3CDTF">2025-09-21T23:41:43Z</dcterms:created>
  <dcterms:modified xsi:type="dcterms:W3CDTF">2026-08-31T22:53:18Z</dcterms:modified>
</cp:coreProperties>
</file>